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7E26-CF34-4B42-BF97-4453A162A4A4}" type="datetimeFigureOut">
              <a:rPr lang="es-ES" smtClean="0"/>
              <a:pPr/>
              <a:t>15/02/2019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01ED7-3505-4F33-89F9-28B694924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01ED7-3505-4F33-89F9-28B6949240B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9E42-2EEF-4D17-8640-DC545EC3E63F}" type="datetimeFigureOut">
              <a:rPr lang="es-ES" smtClean="0"/>
              <a:pPr/>
              <a:t>15/02/2019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DA97-0BA0-4E3E-8DA1-C88D2FB278C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2474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cap="all" dirty="0">
                <a:latin typeface="Adobe Garamond Pro Bold" pitchFamily="18" charset="0"/>
              </a:rPr>
              <a:t>KORNIT STORM </a:t>
            </a:r>
            <a:r>
              <a:rPr lang="es-ES" sz="3600" i="1" cap="all" dirty="0" smtClean="0">
                <a:latin typeface="Adobe Garamond Pro Bold" pitchFamily="18" charset="0"/>
              </a:rPr>
              <a:t>HD6</a:t>
            </a:r>
          </a:p>
          <a:p>
            <a:pPr algn="ctr"/>
            <a:r>
              <a:rPr lang="es-ES" sz="2400" i="1" cap="all" dirty="0" smtClean="0">
                <a:latin typeface="Adobe Garamond Pro Bold" pitchFamily="18" charset="0"/>
              </a:rPr>
              <a:t>IMPRESIÓN DIGITAL TEXTIL</a:t>
            </a:r>
            <a:endParaRPr lang="es-ES" sz="2400" i="1" cap="all" dirty="0">
              <a:latin typeface="Adobe Garamond Pro Bold" pitchFamily="18" charset="0"/>
            </a:endParaRPr>
          </a:p>
        </p:txBody>
      </p:sp>
      <p:pic>
        <p:nvPicPr>
          <p:cNvPr id="6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6117559"/>
            <a:ext cx="1512168" cy="7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192688" cy="38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12474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Presentamos el último avance de Kornit: tecnología de impresión </a:t>
            </a:r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HD. </a:t>
            </a:r>
            <a:r>
              <a:rPr lang="es-E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tecnología innovadora capaz de convertir los retos del sector en </a:t>
            </a:r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oportunidades, </a:t>
            </a:r>
            <a:r>
              <a:rPr lang="es-E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 cambia todo. </a:t>
            </a:r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E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nueva Avalanche HD (con Neopigment™ Rapid) ofrece un coste por impresión hasta un 50 % más bajo. </a:t>
            </a:r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es-E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colores + </a:t>
            </a:r>
            <a:r>
              <a: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blanco</a:t>
            </a:r>
            <a:endParaRPr lang="es-E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32129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s-ES" dirty="0" smtClean="0"/>
              <a:t>Rentabilidad de impresión excepcional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5536" y="429309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s-ES" dirty="0" smtClean="0"/>
              <a:t> Ahorro de tiempo de actividad y tinta</a:t>
            </a:r>
          </a:p>
          <a:p>
            <a:pPr algn="ctr"/>
            <a:r>
              <a:rPr lang="es-ES" dirty="0"/>
              <a:t>g</a:t>
            </a:r>
            <a:r>
              <a:rPr lang="es-ES" dirty="0" smtClean="0"/>
              <a:t>racias a la tecnología de “ recirculación de tinta”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932040" y="292494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s-ES" dirty="0" smtClean="0"/>
              <a:t>Solución eficiente para impresiones únicas o cualquier longitud de tirada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32040" y="422108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s-ES" dirty="0" smtClean="0"/>
              <a:t>La configuración </a:t>
            </a:r>
            <a:r>
              <a:rPr lang="es-ES" dirty="0"/>
              <a:t>ú</a:t>
            </a:r>
            <a:r>
              <a:rPr lang="es-ES" dirty="0" smtClean="0"/>
              <a:t>nica de 6 colores (+ blanco) permite un diseño y una personalización  ilimitada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115616" y="55892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es-ES" dirty="0" smtClean="0"/>
              <a:t>Calidad y tacto de serigrafía en menos tiempo y por un coste menor</a:t>
            </a:r>
            <a:endParaRPr lang="es-ES" dirty="0"/>
          </a:p>
        </p:txBody>
      </p:sp>
      <p:pic>
        <p:nvPicPr>
          <p:cNvPr id="10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6117559"/>
            <a:ext cx="1512168" cy="7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cap="all" dirty="0" smtClean="0">
                <a:latin typeface="Adobe Garamond Pro Bold" pitchFamily="18" charset="0"/>
              </a:rPr>
              <a:t>Trabajos realizados</a:t>
            </a:r>
            <a:endParaRPr lang="es-ES" sz="2000" i="1" cap="all" dirty="0">
              <a:latin typeface="Adobe Garamond Pro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726432" cy="148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0688"/>
            <a:ext cx="199606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129808"/>
            <a:ext cx="12815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924944"/>
            <a:ext cx="145816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068960"/>
            <a:ext cx="1728192" cy="18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912294"/>
            <a:ext cx="1929227" cy="15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980728"/>
            <a:ext cx="1584176" cy="19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03" y="4924227"/>
            <a:ext cx="1680585" cy="19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212976"/>
            <a:ext cx="13160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4632573"/>
            <a:ext cx="1846546" cy="22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112721"/>
            <a:ext cx="1872208" cy="174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1052736"/>
            <a:ext cx="1540569" cy="18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51272" y="3645024"/>
            <a:ext cx="19621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31832" y="6117559"/>
            <a:ext cx="1512168" cy="7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14983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cap="all" dirty="0"/>
              <a:t>CABEZALES DE </a:t>
            </a:r>
            <a:r>
              <a:rPr lang="es-ES" i="1" cap="all" dirty="0" smtClean="0"/>
              <a:t>IMPRESIÓN: </a:t>
            </a:r>
            <a:r>
              <a:rPr lang="es-ES" i="1" dirty="0" smtClean="0"/>
              <a:t>HD6</a:t>
            </a:r>
            <a:r>
              <a:rPr lang="es-ES" i="1" dirty="0"/>
              <a:t>: 20 cabezales; HDK: 24 </a:t>
            </a:r>
            <a:r>
              <a:rPr lang="es-ES" i="1" dirty="0" smtClean="0"/>
              <a:t>cabezales</a:t>
            </a:r>
          </a:p>
          <a:p>
            <a:pPr algn="ctr"/>
            <a:r>
              <a:rPr lang="es-ES" i="1" cap="all" dirty="0"/>
              <a:t>RESOLUCIÓN DE IMPRESIÓN </a:t>
            </a:r>
            <a:r>
              <a:rPr lang="es-ES" i="1" cap="all" dirty="0" smtClean="0"/>
              <a:t>MÁXIMA: </a:t>
            </a:r>
            <a:r>
              <a:rPr lang="es-ES" i="1" dirty="0" smtClean="0"/>
              <a:t>Hasta </a:t>
            </a:r>
            <a:r>
              <a:rPr lang="es-ES" i="1" dirty="0"/>
              <a:t>1200 </a:t>
            </a:r>
            <a:r>
              <a:rPr lang="es-ES" i="1" dirty="0" err="1" smtClean="0"/>
              <a:t>ppp</a:t>
            </a:r>
            <a:endParaRPr lang="es-ES" i="1" dirty="0" smtClean="0"/>
          </a:p>
          <a:p>
            <a:pPr algn="ctr"/>
            <a:r>
              <a:rPr lang="es-ES" i="1" cap="all" dirty="0"/>
              <a:t>CANALES DE </a:t>
            </a:r>
            <a:r>
              <a:rPr lang="es-ES" i="1" cap="all" dirty="0" smtClean="0"/>
              <a:t>TINTA: </a:t>
            </a:r>
            <a:r>
              <a:rPr lang="es-ES" i="1" dirty="0" smtClean="0"/>
              <a:t>HD6</a:t>
            </a:r>
            <a:r>
              <a:rPr lang="es-ES" i="1" dirty="0"/>
              <a:t>: 6 colores CMYKRG + blanco; HDK: 4 colores CMYK + </a:t>
            </a:r>
            <a:r>
              <a:rPr lang="es-ES" i="1" dirty="0" smtClean="0"/>
              <a:t>blanco</a:t>
            </a:r>
          </a:p>
          <a:p>
            <a:pPr algn="ctr"/>
            <a:r>
              <a:rPr lang="es-ES" i="1" cap="all" dirty="0"/>
              <a:t>SISTEMA DE RECIRCULACIÓN DE </a:t>
            </a:r>
            <a:r>
              <a:rPr lang="es-ES" i="1" cap="all" dirty="0" smtClean="0"/>
              <a:t>TINTA: </a:t>
            </a:r>
            <a:r>
              <a:rPr lang="es-ES" i="1" dirty="0" smtClean="0"/>
              <a:t>Integrado</a:t>
            </a:r>
          </a:p>
          <a:p>
            <a:pPr algn="ctr"/>
            <a:r>
              <a:rPr lang="pt-BR" i="1" dirty="0" smtClean="0"/>
              <a:t>CONTENEDORES DE TINTA NEOPIGMENTTM: Sistema de tinta a granel que admite </a:t>
            </a:r>
            <a:r>
              <a:rPr lang="pt-BR" i="1" dirty="0" err="1" smtClean="0"/>
              <a:t>contenedores</a:t>
            </a:r>
            <a:r>
              <a:rPr lang="pt-BR" i="1" dirty="0" smtClean="0"/>
              <a:t> de tinta de 4 litros</a:t>
            </a:r>
          </a:p>
          <a:p>
            <a:pPr algn="ctr"/>
            <a:r>
              <a:rPr lang="es-ES" i="1" dirty="0" smtClean="0"/>
              <a:t>MAX PRODUCTION OUTPUT: Prendas claras: 150 Prendas oscuras: 110</a:t>
            </a:r>
          </a:p>
          <a:p>
            <a:pPr algn="ctr"/>
            <a:r>
              <a:rPr lang="es-ES" i="1" dirty="0" smtClean="0"/>
              <a:t>ÁREA DE IMPRESIÓN: Hasta 23.5 X 35 </a:t>
            </a:r>
            <a:r>
              <a:rPr lang="es-ES" i="1" dirty="0" err="1" smtClean="0"/>
              <a:t>pulg</a:t>
            </a:r>
            <a:r>
              <a:rPr lang="es-ES" i="1" dirty="0" smtClean="0"/>
              <a:t>. / 60 X 90 cm.</a:t>
            </a:r>
          </a:p>
          <a:p>
            <a:pPr algn="ctr"/>
            <a:r>
              <a:rPr lang="es-ES" i="1" dirty="0" smtClean="0"/>
              <a:t>SUSTRATOS IMPRIMIBLES: Algodón, poliéster, mezclas de algodón y poliéster, licra, viscosa, seda, cuero, </a:t>
            </a:r>
            <a:r>
              <a:rPr lang="es-ES" i="1" dirty="0" err="1" smtClean="0"/>
              <a:t>denim</a:t>
            </a:r>
            <a:r>
              <a:rPr lang="es-ES" i="1" dirty="0" smtClean="0"/>
              <a:t>, lino, lana y más</a:t>
            </a:r>
          </a:p>
          <a:p>
            <a:pPr algn="ctr"/>
            <a:r>
              <a:rPr lang="es-ES" i="1" dirty="0" smtClean="0"/>
              <a:t>HUMIDITY SYSTEM: Integrado</a:t>
            </a:r>
          </a:p>
          <a:p>
            <a:pPr algn="ctr"/>
            <a:r>
              <a:rPr lang="es-ES" i="1" dirty="0" smtClean="0"/>
              <a:t>BACKUP BATTERY SYSTEM: Integrado</a:t>
            </a:r>
          </a:p>
          <a:p>
            <a:pPr algn="ctr"/>
            <a:r>
              <a:rPr lang="es-ES" i="1" dirty="0" smtClean="0"/>
              <a:t>MAX </a:t>
            </a:r>
            <a:r>
              <a:rPr lang="es-ES" i="1" dirty="0" err="1" smtClean="0"/>
              <a:t>WEIGHTAprox</a:t>
            </a:r>
            <a:r>
              <a:rPr lang="es-ES" i="1" dirty="0" smtClean="0"/>
              <a:t>. 2200 kg / 4850 lb</a:t>
            </a:r>
          </a:p>
          <a:p>
            <a:pPr algn="ctr"/>
            <a:r>
              <a:rPr lang="pt-BR" i="1" dirty="0" smtClean="0"/>
              <a:t>SUMINISTRO ELÉCTRICO: 400/208 VCA, 50/60 Hz, 3 fases, 3W+N+PE</a:t>
            </a:r>
          </a:p>
          <a:p>
            <a:pPr algn="ctr"/>
            <a:r>
              <a:rPr lang="pt-BR" i="1" dirty="0" smtClean="0"/>
              <a:t>COMPRESSED AIR PRESSURE: 6 – 8 bar (90 – 116 </a:t>
            </a:r>
            <a:r>
              <a:rPr lang="pt-BR" i="1" dirty="0" err="1" smtClean="0"/>
              <a:t>psi</a:t>
            </a:r>
            <a:r>
              <a:rPr lang="pt-BR" i="1" dirty="0" smtClean="0"/>
              <a:t>) regulada</a:t>
            </a:r>
          </a:p>
          <a:p>
            <a:pPr algn="ctr"/>
            <a:r>
              <a:rPr lang="en-US" i="1" dirty="0" smtClean="0"/>
              <a:t>OPERATING SYSTEM: Windows 7</a:t>
            </a:r>
          </a:p>
          <a:p>
            <a:pPr algn="ctr"/>
            <a:r>
              <a:rPr lang="en-US" i="1" dirty="0" smtClean="0"/>
              <a:t>OPERATING CONDITIONS: 18°C-30°C / 64.4°F-86°F, </a:t>
            </a:r>
            <a:r>
              <a:rPr lang="en-US" i="1" dirty="0" err="1" smtClean="0"/>
              <a:t>Humedad</a:t>
            </a:r>
            <a:r>
              <a:rPr lang="en-US" i="1" dirty="0" smtClean="0"/>
              <a:t>: 45 %-95 %</a:t>
            </a:r>
          </a:p>
          <a:p>
            <a:pPr algn="ctr"/>
            <a:r>
              <a:rPr lang="en-US" i="1" dirty="0" smtClean="0"/>
              <a:t>DIMENSIONES: 138 X 91 X 67 </a:t>
            </a:r>
            <a:r>
              <a:rPr lang="en-US" i="1" dirty="0" err="1" smtClean="0"/>
              <a:t>pulg</a:t>
            </a:r>
            <a:r>
              <a:rPr lang="en-US" i="1" dirty="0" smtClean="0"/>
              <a:t>. / 350 X 230 X 170 cm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6117559"/>
            <a:ext cx="1512168" cy="7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2048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Imprime las prendas de algodón </a:t>
            </a:r>
          </a:p>
          <a:p>
            <a:pPr algn="ctr"/>
            <a:r>
              <a:rPr lang="es-ES" sz="2400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una maquina de impresión digital textil</a:t>
            </a:r>
          </a:p>
          <a:p>
            <a:pPr algn="ctr"/>
            <a:r>
              <a:rPr lang="es-ES" sz="2400" i="1" cap="all" dirty="0" smtClean="0"/>
              <a:t> </a:t>
            </a:r>
            <a:r>
              <a:rPr lang="es-ES" sz="2400" b="1" i="1" cap="all" dirty="0" err="1" smtClean="0"/>
              <a:t>kornit</a:t>
            </a:r>
            <a:r>
              <a:rPr lang="es-ES" sz="2400" b="1" i="1" cap="all" dirty="0" smtClean="0"/>
              <a:t> </a:t>
            </a:r>
            <a:r>
              <a:rPr lang="es-ES" sz="2400" b="1" i="1" cap="all" dirty="0" err="1" smtClean="0"/>
              <a:t>storm</a:t>
            </a:r>
            <a:r>
              <a:rPr lang="es-ES" sz="2400" b="1" i="1" cap="all" dirty="0" smtClean="0"/>
              <a:t> hd6</a:t>
            </a:r>
          </a:p>
          <a:p>
            <a:pPr algn="ctr"/>
            <a:r>
              <a:rPr lang="es-ES" sz="2400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</a:t>
            </a:r>
          </a:p>
          <a:p>
            <a:pPr algn="ctr"/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PUERTO DE POZAZAL </a:t>
            </a:r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 algn="ctr"/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Naves 6 y 7</a:t>
            </a:r>
          </a:p>
          <a:p>
            <a:pPr algn="ctr"/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28031 </a:t>
            </a:r>
            <a:r>
              <a:rPr lang="es-ES" sz="2400" b="1" i="1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madrid</a:t>
            </a:r>
            <a:r>
              <a:rPr lang="es-ES" sz="2400" b="1" i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endParaRPr lang="es-ES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6117559"/>
            <a:ext cx="1512168" cy="7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 descr="Descripción: Descripción: Descripción: C:\Users\USER\Desktop\logo i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792088" cy="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331</Words>
  <Application>Microsoft Office PowerPoint</Application>
  <PresentationFormat>Presentación en pantalla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17</cp:revision>
  <dcterms:created xsi:type="dcterms:W3CDTF">2019-02-06T10:32:00Z</dcterms:created>
  <dcterms:modified xsi:type="dcterms:W3CDTF">2019-02-15T15:46:08Z</dcterms:modified>
</cp:coreProperties>
</file>